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59" r:id="rId8"/>
    <p:sldId id="260" r:id="rId9"/>
    <p:sldId id="262" r:id="rId10"/>
    <p:sldId id="263" r:id="rId11"/>
    <p:sldId id="264" r:id="rId12"/>
    <p:sldId id="271" r:id="rId13"/>
    <p:sldId id="265" r:id="rId14"/>
    <p:sldId id="266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137396" y="129569"/>
            <a:ext cx="11917208" cy="6331616"/>
            <a:chOff x="-47819" y="367292"/>
            <a:chExt cx="10663962" cy="56817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8" t="26512" r="2062" b="27095"/>
            <a:stretch/>
          </p:blipFill>
          <p:spPr>
            <a:xfrm>
              <a:off x="6717903" y="791773"/>
              <a:ext cx="1787537" cy="3866616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47819" y="367292"/>
              <a:ext cx="10663962" cy="5681739"/>
              <a:chOff x="-75528" y="358056"/>
              <a:chExt cx="10663962" cy="56817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8" t="26677" r="4259" b="29109"/>
              <a:stretch/>
            </p:blipFill>
            <p:spPr>
              <a:xfrm>
                <a:off x="-75528" y="782538"/>
                <a:ext cx="6886756" cy="4823841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876421" y="358056"/>
                <a:ext cx="9712013" cy="5681739"/>
                <a:chOff x="876421" y="358056"/>
                <a:chExt cx="9712013" cy="568173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32249" y="358056"/>
                  <a:ext cx="2456185" cy="56817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811228" y="4267261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87642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6972026" y="398451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7773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841841" y="1211028"/>
            <a:ext cx="7997365" cy="4119154"/>
            <a:chOff x="841841" y="1211028"/>
            <a:chExt cx="7997365" cy="41191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1" r="-1695"/>
            <a:stretch/>
          </p:blipFill>
          <p:spPr>
            <a:xfrm>
              <a:off x="841841" y="1211028"/>
              <a:ext cx="2261844" cy="411480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9137" cy="4114808"/>
            <a:chOff x="908532" y="1371596"/>
            <a:chExt cx="7699137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7" r="-2213"/>
            <a:stretch/>
          </p:blipFill>
          <p:spPr>
            <a:xfrm>
              <a:off x="6585438" y="1603573"/>
              <a:ext cx="202223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F5092A-7188-7F49-C244-498D77E91ED4}"/>
              </a:ext>
            </a:extLst>
          </p:cNvPr>
          <p:cNvGrpSpPr/>
          <p:nvPr/>
        </p:nvGrpSpPr>
        <p:grpSpPr>
          <a:xfrm>
            <a:off x="3124194" y="1371596"/>
            <a:ext cx="5943612" cy="4114808"/>
            <a:chOff x="3124194" y="1371596"/>
            <a:chExt cx="5943612" cy="41148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C759E4-9B4F-2A6E-D118-DBDA5659ABB9}"/>
                </a:ext>
              </a:extLst>
            </p:cNvPr>
            <p:cNvGrpSpPr/>
            <p:nvPr/>
          </p:nvGrpSpPr>
          <p:grpSpPr>
            <a:xfrm>
              <a:off x="3124194" y="1371596"/>
              <a:ext cx="5943612" cy="4114808"/>
              <a:chOff x="3124194" y="1371596"/>
              <a:chExt cx="5943612" cy="4114808"/>
            </a:xfrm>
          </p:grpSpPr>
          <p:pic>
            <p:nvPicPr>
              <p:cNvPr id="9" name="Picture 8" descr="A graph with lines and dots&#10;&#10;Description automatically generated">
                <a:extLst>
                  <a:ext uri="{FF2B5EF4-FFF2-40B4-BE49-F238E27FC236}">
                    <a16:creationId xmlns:a16="http://schemas.microsoft.com/office/drawing/2014/main" id="{AB9C8B57-F6BD-9F5B-2A2C-83E4D2D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194" y="1371596"/>
                <a:ext cx="5943612" cy="411480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42D487-BAB0-716E-B760-8D465389A385}"/>
                  </a:ext>
                </a:extLst>
              </p:cNvPr>
              <p:cNvSpPr txBox="1"/>
              <p:nvPr/>
            </p:nvSpPr>
            <p:spPr>
              <a:xfrm>
                <a:off x="6636327" y="1967346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=0.98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F16-91DC-5854-AD28-FFD62B7998C1}"/>
                  </a:ext>
                </a:extLst>
              </p:cNvPr>
              <p:cNvSpPr txBox="1"/>
              <p:nvPr/>
            </p:nvSpPr>
            <p:spPr>
              <a:xfrm>
                <a:off x="6636327" y="3726875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=0.81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AF7F18-0BEC-A80A-1C60-7846BD280028}"/>
                </a:ext>
              </a:extLst>
            </p:cNvPr>
            <p:cNvSpPr/>
            <p:nvPr/>
          </p:nvSpPr>
          <p:spPr>
            <a:xfrm>
              <a:off x="8510954" y="3402624"/>
              <a:ext cx="430823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190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93526"/>
            <a:ext cx="8393371" cy="4572009"/>
            <a:chOff x="1110753" y="993526"/>
            <a:chExt cx="8393371" cy="45720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05541" y="1108203"/>
              <a:ext cx="2198583" cy="434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97716" y="1371596"/>
            <a:ext cx="7819585" cy="4114808"/>
            <a:chOff x="1462447" y="1107826"/>
            <a:chExt cx="7819585" cy="4114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98802" y="1107826"/>
              <a:ext cx="2083230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D6CAFE-16B7-8CFC-B0AC-06D651EC1A18}"/>
              </a:ext>
            </a:extLst>
          </p:cNvPr>
          <p:cNvGrpSpPr/>
          <p:nvPr/>
        </p:nvGrpSpPr>
        <p:grpSpPr>
          <a:xfrm>
            <a:off x="3124194" y="173708"/>
            <a:ext cx="5943612" cy="7328105"/>
            <a:chOff x="3124194" y="173708"/>
            <a:chExt cx="5943612" cy="73281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FFBE172-F981-A99E-59F4-EEF77C42F05D}"/>
                </a:ext>
              </a:extLst>
            </p:cNvPr>
            <p:cNvGrpSpPr/>
            <p:nvPr/>
          </p:nvGrpSpPr>
          <p:grpSpPr>
            <a:xfrm>
              <a:off x="3124194" y="312208"/>
              <a:ext cx="5943612" cy="7189605"/>
              <a:chOff x="3124194" y="-331605"/>
              <a:chExt cx="5943612" cy="7189605"/>
            </a:xfrm>
          </p:grpSpPr>
          <p:pic>
            <p:nvPicPr>
              <p:cNvPr id="5" name="Picture 4" descr="A screenshot of a video game&#10;&#10;AI-generated content may be incorrect.">
                <a:extLst>
                  <a:ext uri="{FF2B5EF4-FFF2-40B4-BE49-F238E27FC236}">
                    <a16:creationId xmlns:a16="http://schemas.microsoft.com/office/drawing/2014/main" id="{19E7E442-3EC7-F454-7CBF-B7A350DF0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43" b="13432"/>
              <a:stretch/>
            </p:blipFill>
            <p:spPr>
              <a:xfrm>
                <a:off x="3124194" y="-331605"/>
                <a:ext cx="5943612" cy="307479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651E87D-F77E-CB5F-0EE4-E9C986C6E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194" y="2743192"/>
                <a:ext cx="5943612" cy="4114808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526669-D6E7-6DF1-6536-5BD239E019B7}"/>
                </a:ext>
              </a:extLst>
            </p:cNvPr>
            <p:cNvSpPr txBox="1"/>
            <p:nvPr/>
          </p:nvSpPr>
          <p:spPr>
            <a:xfrm>
              <a:off x="3124194" y="173708"/>
              <a:ext cx="671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EE083E-8418-16C3-3519-A2283FE78F7C}"/>
                </a:ext>
              </a:extLst>
            </p:cNvPr>
            <p:cNvSpPr txBox="1"/>
            <p:nvPr/>
          </p:nvSpPr>
          <p:spPr>
            <a:xfrm>
              <a:off x="3124194" y="3423966"/>
              <a:ext cx="671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26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0ACB9E-0D18-112B-814F-627BF6797BFF}"/>
              </a:ext>
            </a:extLst>
          </p:cNvPr>
          <p:cNvGrpSpPr/>
          <p:nvPr/>
        </p:nvGrpSpPr>
        <p:grpSpPr>
          <a:xfrm>
            <a:off x="1456396" y="1128112"/>
            <a:ext cx="8769057" cy="4419885"/>
            <a:chOff x="1456396" y="1128112"/>
            <a:chExt cx="8769057" cy="44198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41175" y="1128112"/>
              <a:ext cx="6384278" cy="4419885"/>
            </a:xfrm>
            <a:prstGeom prst="rect">
              <a:avLst/>
            </a:prstGeom>
          </p:spPr>
        </p:pic>
        <p:pic>
          <p:nvPicPr>
            <p:cNvPr id="3" name="Picture 2" descr="A map of a river&#10;&#10;Description automatically generated">
              <a:extLst>
                <a:ext uri="{FF2B5EF4-FFF2-40B4-BE49-F238E27FC236}">
                  <a16:creationId xmlns:a16="http://schemas.microsoft.com/office/drawing/2014/main" id="{64743462-6274-30FF-9C0F-223B165F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396" y="1128112"/>
              <a:ext cx="2384779" cy="441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11115"/>
            <a:ext cx="8445172" cy="4244355"/>
            <a:chOff x="2603499" y="1011115"/>
            <a:chExt cx="8445172" cy="42443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0" b="254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9855" y="1011116"/>
              <a:ext cx="2148816" cy="4244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CFE9215-894B-ABE5-E6E1-2C8632A77FF1}"/>
              </a:ext>
            </a:extLst>
          </p:cNvPr>
          <p:cNvGrpSpPr/>
          <p:nvPr/>
        </p:nvGrpSpPr>
        <p:grpSpPr>
          <a:xfrm>
            <a:off x="1610827" y="197533"/>
            <a:ext cx="8218973" cy="6337798"/>
            <a:chOff x="1610827" y="197533"/>
            <a:chExt cx="8218973" cy="6337798"/>
          </a:xfrm>
        </p:grpSpPr>
        <p:pic>
          <p:nvPicPr>
            <p:cNvPr id="11" name="Picture 10" descr="A graph of different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FA7A13BE-B23E-FD4E-FFFF-469CCF753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24"/>
            <a:stretch/>
          </p:blipFill>
          <p:spPr>
            <a:xfrm>
              <a:off x="2458251" y="197533"/>
              <a:ext cx="4843811" cy="5299674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EEF5B5-2D84-F4FD-1986-57DC4B840CF7}"/>
                </a:ext>
              </a:extLst>
            </p:cNvPr>
            <p:cNvGrpSpPr/>
            <p:nvPr/>
          </p:nvGrpSpPr>
          <p:grpSpPr>
            <a:xfrm>
              <a:off x="1610827" y="197533"/>
              <a:ext cx="8218973" cy="6337798"/>
              <a:chOff x="1610827" y="197533"/>
              <a:chExt cx="8218973" cy="633779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506361A-AABD-812B-71EA-01131C62D59D}"/>
                  </a:ext>
                </a:extLst>
              </p:cNvPr>
              <p:cNvGrpSpPr/>
              <p:nvPr/>
            </p:nvGrpSpPr>
            <p:grpSpPr>
              <a:xfrm>
                <a:off x="1610827" y="197533"/>
                <a:ext cx="8218973" cy="6337798"/>
                <a:chOff x="1610827" y="197533"/>
                <a:chExt cx="8218973" cy="6337798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4D23E19-A90E-2506-7133-FE4E0A7CA40E}"/>
                    </a:ext>
                  </a:extLst>
                </p:cNvPr>
                <p:cNvGrpSpPr/>
                <p:nvPr/>
              </p:nvGrpSpPr>
              <p:grpSpPr>
                <a:xfrm>
                  <a:off x="1610827" y="292428"/>
                  <a:ext cx="5969206" cy="6242903"/>
                  <a:chOff x="1211120" y="146840"/>
                  <a:chExt cx="5475431" cy="564892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B6191E6B-48E5-36F8-154E-1ABCFD4D965E}"/>
                      </a:ext>
                    </a:extLst>
                  </p:cNvPr>
                  <p:cNvGrpSpPr/>
                  <p:nvPr/>
                </p:nvGrpSpPr>
                <p:grpSpPr>
                  <a:xfrm>
                    <a:off x="2413487" y="4804834"/>
                    <a:ext cx="4273064" cy="990932"/>
                    <a:chOff x="2413487" y="4804834"/>
                    <a:chExt cx="4273064" cy="990932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6DCA034E-70CF-1E64-584A-40BE183F1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1077" y="4804834"/>
                      <a:ext cx="2417886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Phosphate                           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DO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Inorganic N:phosphate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temperature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5FC3139-4091-206A-669A-4B3FE5DA2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22629" y="4807114"/>
                      <a:ext cx="1463922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015DC0A-1CDF-66F8-C101-521AC5FC22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13487" y="4807113"/>
                      <a:ext cx="1463921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7D5671D-F102-F8A5-3FD5-7E1559E7560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-424299" y="1782259"/>
                    <a:ext cx="4273064" cy="1002226"/>
                    <a:chOff x="2158510" y="4745459"/>
                    <a:chExt cx="4273064" cy="1002226"/>
                  </a:xfrm>
                </p:grpSpPr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29A5069-48EA-E2E5-26BB-7BE81CDED6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86099" y="4745459"/>
                      <a:ext cx="2417886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Secchi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temperature</a:t>
                      </a:r>
                    </a:p>
                    <a:p>
                      <a:pPr algn="ctr"/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A3E5FC0-9D10-B102-7D3B-C3CD7F5712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7652" y="4745459"/>
                      <a:ext cx="1463922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6E78D4CB-3462-8F5A-7F66-1FCE11AC1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8510" y="4745459"/>
                      <a:ext cx="1463921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867AF1E-2B46-B1CB-9F5E-FD2E4C716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302062" y="197533"/>
                  <a:ext cx="2527738" cy="4992804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E2169-AC01-4A0A-E2BB-3B2935BCD476}"/>
                  </a:ext>
                </a:extLst>
              </p:cNvPr>
              <p:cNvSpPr txBox="1"/>
              <p:nvPr/>
            </p:nvSpPr>
            <p:spPr>
              <a:xfrm>
                <a:off x="5250829" y="5139024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(23.4%)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DE234A-9582-9001-33C6-93FA9790697B}"/>
                  </a:ext>
                </a:extLst>
              </p:cNvPr>
              <p:cNvSpPr txBox="1"/>
              <p:nvPr/>
            </p:nvSpPr>
            <p:spPr>
              <a:xfrm rot="16200000">
                <a:off x="2173045" y="2093029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(11.9%)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802898" cy="4114808"/>
            <a:chOff x="1348148" y="1371596"/>
            <a:chExt cx="7802898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67816" y="1371596"/>
              <a:ext cx="2083230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F48CFB-9943-FAB6-7D92-81E27D973460}"/>
              </a:ext>
            </a:extLst>
          </p:cNvPr>
          <p:cNvGrpSpPr/>
          <p:nvPr/>
        </p:nvGrpSpPr>
        <p:grpSpPr>
          <a:xfrm>
            <a:off x="1374520" y="457193"/>
            <a:ext cx="9601220" cy="5943612"/>
            <a:chOff x="1374520" y="457193"/>
            <a:chExt cx="9601220" cy="5943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C7064E-097C-35A0-DAD7-433426D0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4520" y="457193"/>
              <a:ext cx="9601220" cy="594361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10DBD5-EAB6-56E2-DF6E-F151B67D6660}"/>
                </a:ext>
              </a:extLst>
            </p:cNvPr>
            <p:cNvGrpSpPr/>
            <p:nvPr/>
          </p:nvGrpSpPr>
          <p:grpSpPr>
            <a:xfrm>
              <a:off x="6175130" y="716345"/>
              <a:ext cx="2285494" cy="5332762"/>
              <a:chOff x="5937737" y="558084"/>
              <a:chExt cx="2285494" cy="53327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CFF72A-8766-EFA3-7381-8D1181480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737" y="650631"/>
                <a:ext cx="0" cy="5240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 descr="A group of images of colorful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4633998F-D94B-F9B9-A191-41E1861973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44" t="35503" r="1679" b="37722"/>
              <a:stretch/>
            </p:blipFill>
            <p:spPr>
              <a:xfrm>
                <a:off x="7048751" y="558084"/>
                <a:ext cx="1174480" cy="1354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5" name="Picture 4" descr="A group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95CEE16C-77C6-C0AD-D683-A0CF3AE1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3" t="38303" r="53207" b="38916"/>
            <a:stretch/>
          </p:blipFill>
          <p:spPr>
            <a:xfrm>
              <a:off x="2688915" y="716345"/>
              <a:ext cx="883839" cy="1653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547326" y="522508"/>
            <a:ext cx="11097348" cy="5943612"/>
            <a:chOff x="838189" y="457194"/>
            <a:chExt cx="11097348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41677" y="1316335"/>
              <a:ext cx="2293860" cy="4530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61</Words>
  <Application>Microsoft Office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18</cp:revision>
  <dcterms:created xsi:type="dcterms:W3CDTF">2024-09-11T17:24:53Z</dcterms:created>
  <dcterms:modified xsi:type="dcterms:W3CDTF">2025-04-04T08:42:15Z</dcterms:modified>
</cp:coreProperties>
</file>